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8" r:id="rId5"/>
    <p:sldId id="259" r:id="rId6"/>
    <p:sldId id="260" r:id="rId7"/>
    <p:sldId id="261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2454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12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72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3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722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54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91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0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7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13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18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5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7C3C7-20E1-428A-922D-A9E83D42D718}" type="datetimeFigureOut">
              <a:rPr lang="ru-RU" smtClean="0"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7CCA8-6035-4714-9D82-BCDDDF735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14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053275" y="681335"/>
            <a:ext cx="10081927" cy="42165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Методический проект</a:t>
            </a:r>
          </a:p>
          <a:p>
            <a:pPr algn="ctr"/>
            <a:r>
              <a:rPr lang="ru-RU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«НОРМА»</a:t>
            </a:r>
          </a:p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(нормы обучения работников</a:t>
            </a:r>
          </a:p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методическим аспектам)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6192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1752" t="25862" r="40230" b="4406"/>
          <a:stretch/>
        </p:blipFill>
        <p:spPr>
          <a:xfrm>
            <a:off x="3705757" y="170266"/>
            <a:ext cx="4776952" cy="6687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6428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1753" t="25096" r="40402" b="26475"/>
          <a:stretch/>
        </p:blipFill>
        <p:spPr>
          <a:xfrm>
            <a:off x="3194640" y="149771"/>
            <a:ext cx="6856827" cy="6708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806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1494" t="28927" r="40057" b="25096"/>
          <a:stretch/>
        </p:blipFill>
        <p:spPr>
          <a:xfrm>
            <a:off x="2815005" y="562183"/>
            <a:ext cx="6558456" cy="5962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8720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1926" t="18200" r="40401" b="5785"/>
          <a:stretch/>
        </p:blipFill>
        <p:spPr>
          <a:xfrm>
            <a:off x="3735633" y="193128"/>
            <a:ext cx="4336312" cy="6700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90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31408" t="24943" r="39971" b="20038"/>
          <a:stretch/>
        </p:blipFill>
        <p:spPr>
          <a:xfrm>
            <a:off x="3354157" y="186239"/>
            <a:ext cx="5922129" cy="6403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6342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1408" t="17433" r="40230" b="8391"/>
          <a:stretch/>
        </p:blipFill>
        <p:spPr>
          <a:xfrm>
            <a:off x="3563007" y="1"/>
            <a:ext cx="4666594" cy="6865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9417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" y="1"/>
            <a:ext cx="12194420" cy="7086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CF4675E-44A3-114F-8E76-DE6368D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72"/>
          <a:stretch/>
        </p:blipFill>
        <p:spPr>
          <a:xfrm>
            <a:off x="10832830" y="5370146"/>
            <a:ext cx="1266798" cy="14878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" y="4992983"/>
            <a:ext cx="2638096" cy="186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48736" t="34904" r="22816" b="14214"/>
          <a:stretch/>
        </p:blipFill>
        <p:spPr>
          <a:xfrm>
            <a:off x="3184635" y="312965"/>
            <a:ext cx="6243144" cy="6280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29539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</Words>
  <Application>Microsoft Office PowerPoint</Application>
  <PresentationFormat>Широкоэкранный</PresentationFormat>
  <Paragraphs>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2023-05-04T10:40:22Z</dcterms:created>
  <dcterms:modified xsi:type="dcterms:W3CDTF">2023-05-04T10:55:21Z</dcterms:modified>
</cp:coreProperties>
</file>